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Outfit Extra Bold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Fate AI: AI-Powered Divination on Sui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Fate AI, a new suite of AI-driven divination tools on the Sui blockchain. Discover insights and predictions through various AI characters. Engage with a unique blend of technology and fortune-telling.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9840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Diverse AI Characters for Predictions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479852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Multiple AI Roles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 with a variety of AI characters. Each AI offers unique divination methods and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4124" y="5479852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Answers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Receive smart, AI-generated responses to your questions. Uncover personalized predictions.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8487" y="547985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Varied Divination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Experience different AI divination styles. Each offers a fresh perspective.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415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Swap Fate Tokens on Sui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Token Swap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Easily swap Fate tokens.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Stablecoin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stablecoins on the Sui network.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01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Seamless Transactions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Enjoy quick and secure token swaps.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Daily Check-In for Community Rewards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37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Daily Sign-In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418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in daily to earn rewards.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62997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23767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Community Engagement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268516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Boost community activity. Earn valuable prizes.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62997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42376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Incentive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91418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Motivate active participation.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NFT Lottery System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NFT Draws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Participate in NFT lottery draws.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Luck-Based Rewards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 luck and NFT rewards.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Exclusive Prizes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Win rare and valuable NFTs.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Thank you for your attention. Stay tuned for more updates. Explore Fate AI on the Sui blockchain.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2025-02-10T13:45:24Z</dcterms:created>
  <dcterms:modified xsi:type="dcterms:W3CDTF">2025-02-10T13:45:24Z</dcterms:modified>
</cp:coreProperties>
</file>